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6" r:id="rId2"/>
    <p:sldId id="297" r:id="rId3"/>
    <p:sldId id="292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99" r:id="rId21"/>
    <p:sldId id="302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1614" y="1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30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F521F-5562-45C8-9105-3DE49802547E}" type="datetimeFigureOut">
              <a:rPr lang="en-AU" smtClean="0"/>
              <a:t>7/04/2018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14D6C-40E8-4AE8-AF4C-CF61014C08E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88992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F521F-5562-45C8-9105-3DE49802547E}" type="datetimeFigureOut">
              <a:rPr lang="en-AU" smtClean="0"/>
              <a:t>7/04/2018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14D6C-40E8-4AE8-AF4C-CF61014C08E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8577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F521F-5562-45C8-9105-3DE49802547E}" type="datetimeFigureOut">
              <a:rPr lang="en-AU" smtClean="0"/>
              <a:t>7/04/2018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14D6C-40E8-4AE8-AF4C-CF61014C08E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24680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F521F-5562-45C8-9105-3DE49802547E}" type="datetimeFigureOut">
              <a:rPr lang="en-AU" smtClean="0"/>
              <a:t>7/04/2018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14D6C-40E8-4AE8-AF4C-CF61014C08E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80322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F521F-5562-45C8-9105-3DE49802547E}" type="datetimeFigureOut">
              <a:rPr lang="en-AU" smtClean="0"/>
              <a:t>7/04/2018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14D6C-40E8-4AE8-AF4C-CF61014C08E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58508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F521F-5562-45C8-9105-3DE49802547E}" type="datetimeFigureOut">
              <a:rPr lang="en-AU" smtClean="0"/>
              <a:t>7/04/2018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14D6C-40E8-4AE8-AF4C-CF61014C08E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04711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F521F-5562-45C8-9105-3DE49802547E}" type="datetimeFigureOut">
              <a:rPr lang="en-AU" smtClean="0"/>
              <a:t>7/04/2018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14D6C-40E8-4AE8-AF4C-CF61014C08E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10824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F521F-5562-45C8-9105-3DE49802547E}" type="datetimeFigureOut">
              <a:rPr lang="en-AU" smtClean="0"/>
              <a:t>7/04/2018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14D6C-40E8-4AE8-AF4C-CF61014C08E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27966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F521F-5562-45C8-9105-3DE49802547E}" type="datetimeFigureOut">
              <a:rPr lang="en-AU" smtClean="0"/>
              <a:t>7/04/2018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14D6C-40E8-4AE8-AF4C-CF61014C08E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32587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F521F-5562-45C8-9105-3DE49802547E}" type="datetimeFigureOut">
              <a:rPr lang="en-AU" smtClean="0"/>
              <a:t>7/04/2018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14D6C-40E8-4AE8-AF4C-CF61014C08E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54978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F521F-5562-45C8-9105-3DE49802547E}" type="datetimeFigureOut">
              <a:rPr lang="en-AU" smtClean="0"/>
              <a:t>7/04/2018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14D6C-40E8-4AE8-AF4C-CF61014C08E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87614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F521F-5562-45C8-9105-3DE49802547E}" type="datetimeFigureOut">
              <a:rPr lang="en-AU" smtClean="0"/>
              <a:t>7/04/2018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014D6C-40E8-4AE8-AF4C-CF61014C08E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92762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tiff"/><Relationship Id="rId7" Type="http://schemas.openxmlformats.org/officeDocument/2006/relationships/image" Target="../media/image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4.wdp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6.wdp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7" Type="http://schemas.microsoft.com/office/2007/relationships/hdphoto" Target="../media/hdphoto20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microsoft.com/office/2007/relationships/hdphoto" Target="../media/hdphoto19.wdp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2.wdp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5.wdp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tiff"/><Relationship Id="rId4" Type="http://schemas.openxmlformats.org/officeDocument/2006/relationships/image" Target="../media/image42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6.gi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7" Type="http://schemas.openxmlformats.org/officeDocument/2006/relationships/image" Target="../media/image3.tif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tiff"/><Relationship Id="rId5" Type="http://schemas.openxmlformats.org/officeDocument/2006/relationships/image" Target="../media/image49.tiff"/><Relationship Id="rId4" Type="http://schemas.openxmlformats.org/officeDocument/2006/relationships/image" Target="../media/image48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11.tiff"/><Relationship Id="rId7" Type="http://schemas.openxmlformats.org/officeDocument/2006/relationships/image" Target="../media/image5.tif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tiff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microsoft.com/office/2007/relationships/hdphoto" Target="../media/hdphoto5.wdp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microsoft.com/office/2007/relationships/hdphoto" Target="../media/hdphoto8.wdp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openxmlformats.org/officeDocument/2006/relationships/image" Target="../media/image25.tif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gif"/><Relationship Id="rId5" Type="http://schemas.microsoft.com/office/2007/relationships/hdphoto" Target="../media/hdphoto10.wdp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2.wdp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15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Joseph Hung\Pictures\tai lieu tu Hp 07-10-17\Pictures\hinh cut\New Folder (2)\long chua thuong xot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409" y="426479"/>
            <a:ext cx="4790743" cy="585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Joseph Hung\Pictures\tai lieu tu Hp 07-10-17\Pictures\hinh cut\New Folder (2)\lay chua jesus con tin thac vao chua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5712854"/>
            <a:ext cx="3769702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-12879" y="76026"/>
            <a:ext cx="344187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Second Sunday of Easter</a:t>
            </a:r>
            <a:endParaRPr lang="en-AU" sz="3200" dirty="0"/>
          </a:p>
          <a:p>
            <a:pPr algn="ctr"/>
            <a:r>
              <a:rPr lang="en-A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Divine Mercy Sunday</a:t>
            </a:r>
            <a:r>
              <a:rPr lang="en-AU" sz="3200" dirty="0"/>
              <a:t>  </a:t>
            </a:r>
          </a:p>
          <a:p>
            <a:pPr algn="ctr"/>
            <a:r>
              <a:rPr lang="en-A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Year B</a:t>
            </a:r>
          </a:p>
        </p:txBody>
      </p:sp>
      <p:sp>
        <p:nvSpPr>
          <p:cNvPr id="9" name="Rectangle 8"/>
          <p:cNvSpPr/>
          <p:nvPr/>
        </p:nvSpPr>
        <p:spPr>
          <a:xfrm>
            <a:off x="5880616" y="258901"/>
            <a:ext cx="314216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+mj-lt"/>
              </a:rPr>
              <a:t>Chúa Nhật II Phục Sinh </a:t>
            </a:r>
            <a:r>
              <a:rPr lang="en-AU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A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A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A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Xót</a:t>
            </a:r>
            <a:r>
              <a:rPr lang="en-AU" sz="32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+mj-lt"/>
              </a:rPr>
              <a:t>Năm </a:t>
            </a:r>
            <a:r>
              <a:rPr lang="en-A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A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5" descr="C:\Users\Hung Doan\Pictures\hinh cut\New Folder (2)\chan nen phuc sinh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277240"/>
            <a:ext cx="619700" cy="158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:\Users\JOSEPH HUNG DOAN\Pictures\jesus\pictures cut\chua\nen phuc sinh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674" y="4046345"/>
            <a:ext cx="419352" cy="146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046798" y="4862755"/>
            <a:ext cx="25474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14" name="Picture 13" descr="http://www.saveoursetters.org/Flame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472" y="3838097"/>
            <a:ext cx="1221756" cy="28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73266" y="5241140"/>
            <a:ext cx="202214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08/04/ </a:t>
            </a:r>
            <a:r>
              <a:rPr lang="en-A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</a:p>
          <a:p>
            <a:pPr algn="ctr"/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&amp; Thanh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A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5" descr="C:\Users\JOSEPH HUNG DOAN\Pictures\jesus\DIV MERCY title word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831" y="5450644"/>
            <a:ext cx="2016225" cy="52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5173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75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75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791200" y="165989"/>
            <a:ext cx="317328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Thomas, called the Twin, who was one of the Twelve, was not with them when Jesus came.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689644" cy="321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499" y="3658471"/>
            <a:ext cx="5666501" cy="319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-24442" y="3227354"/>
            <a:ext cx="347749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người trong Nhóm Mười Hai, tên là Tô-ma, cũng gọi là 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</a:t>
            </a:r>
            <a:r>
              <a:rPr lang="vi-VN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Đi-đy-mô</a:t>
            </a:r>
            <a:r>
              <a:rPr lang="vi-VN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không ở với các ông khi Đức Giê-su đến.</a:t>
            </a:r>
            <a:endParaRPr lang="en-AU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3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727" y="3888539"/>
            <a:ext cx="290035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môn đệ khác nói với </a:t>
            </a:r>
            <a:r>
              <a:rPr lang="vi-VN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ông: </a:t>
            </a:r>
            <a:r>
              <a:rPr lang="vi-VN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"Chúng tôi đã được thấy Chúa!" </a:t>
            </a:r>
            <a:endParaRPr lang="en-AU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62129" y="188640"/>
            <a:ext cx="281603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the disciples said, ‘We have seen the Lord’, </a:t>
            </a:r>
            <a:endParaRPr lang="en-A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77"/>
            <a:ext cx="6153822" cy="347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834" y="3473623"/>
            <a:ext cx="5993166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922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856466" y="186801"/>
            <a:ext cx="320878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 answered, ‘Unless I see the holes that the nails made in his hands and can put my finger into the holes they made, and unless I can put my hand into his side, I refuse to believe.’ 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4644"/>
            <a:ext cx="5867400" cy="3313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1520" y="140635"/>
            <a:ext cx="576064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 Tô-ma đáp: "Nếu tôi không thấy dấu đinh ở tay Người, nếu tôi không xỏ ngón tay vào lỗ đinh và không đặt bàn tay vào cạnh sườn Người, tôi chẳng có tin."</a:t>
            </a:r>
            <a:endParaRPr lang="en-AU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25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3529" y="1898195"/>
            <a:ext cx="86675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Eight days later the disciples were in the house again and Thomas was with them. </a:t>
            </a:r>
            <a:endParaRPr lang="en-AU" sz="3200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doors were closed, </a:t>
            </a:r>
            <a:endParaRPr lang="en-A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" y="-24115"/>
            <a:ext cx="3517996" cy="1986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838" y="3677129"/>
            <a:ext cx="5632793" cy="3180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925" y="-24115"/>
            <a:ext cx="3461555" cy="1954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42" y="3318571"/>
            <a:ext cx="354588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Tám ngày sau, các môn đệ Đức Giê-su lại có mặt trong nhà, có cả ông Tô-ma ở đó với các ông. Các cửa đều đóng kín.</a:t>
            </a:r>
            <a:endParaRPr lang="en-AU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24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5080" y="116632"/>
            <a:ext cx="87194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but Jesus came in and stood among them. ‘Peace be with you’ he said.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944" y="1213168"/>
            <a:ext cx="7780364" cy="4393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65083" y="5775326"/>
            <a:ext cx="879940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Đức Giê-su đến, đứng giữa các ông và nói: "Bình an cho anh em."</a:t>
            </a:r>
            <a:endParaRPr lang="en-AU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364" y="152400"/>
            <a:ext cx="433359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Then he spoke to Thomas, ‘Put your finger here; look, here are my hands. Give me your hand; put it into my side. Doubt no longer but believe.’</a:t>
            </a: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150" y="-1"/>
            <a:ext cx="4909138" cy="2772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448" y="4077072"/>
            <a:ext cx="4931385" cy="2784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773304" y="2774001"/>
            <a:ext cx="413995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 Người bảo ông Tô-ma: "Đặt ngón tay vào đây, và hãy nhìn xem tay Thầy. Đưa tay ra mà đặt vào cạnh sườn Thầy. Đừng cứng lòng nữa, nhưng hãy tin."</a:t>
            </a:r>
            <a:endParaRPr lang="en-AU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04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7543" y="70246"/>
            <a:ext cx="84324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Thomas replied, ‘My Lord and my God!’ 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0" y="693738"/>
            <a:ext cx="8959440" cy="5059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1520" y="5753186"/>
            <a:ext cx="87692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 Tô-ma thưa Người: "Lạy Chúa của con, lạy Thiên Chúa của con! "</a:t>
            </a:r>
            <a:endParaRPr lang="en-AU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97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59140"/>
            <a:ext cx="36004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Jesus said to him: ‘You believe because you can see me. Happy are those who have not seen and yet believe.’ 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0"/>
            <a:ext cx="5332004" cy="3011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501008"/>
            <a:ext cx="5944673" cy="335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12160" y="3136904"/>
            <a:ext cx="298782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Đức Giê-su bảo: "Vì đã thấy Thầy, nên anh tin. Phúc thay những người không thấy mà tin! "</a:t>
            </a:r>
            <a:endParaRPr lang="en-A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6277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7682" y="0"/>
            <a:ext cx="87194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There were many other signs that Jesus worked and the disciples saw, but they are not recorded in this book. 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8189"/>
            <a:ext cx="6324600" cy="3571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7681" y="5301208"/>
            <a:ext cx="87194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Đức Giê-su đã làm nhiều dấu lạ khác nữa trước mặt các môn đệ; nhưng những dấu lạ đó không được ghi chép trong sách này.</a:t>
            </a:r>
            <a:endParaRPr lang="en-AU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0" name="Picture 2" descr="C:\Users\Joseph Hung\Pictures\tai lieu tu Hp 07-10-17\Pictures\hinh cut\bible john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268486"/>
            <a:ext cx="3068689" cy="2108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Hung Doan\Pictures\hinh cut\chua song lai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683" y="1811713"/>
            <a:ext cx="2119537" cy="351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204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8879" y="189725"/>
            <a:ext cx="88392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These are recorded so that you may believe that Jesus is the Christ, the Son of God, and that believing this you may have life through his name… </a:t>
            </a:r>
          </a:p>
        </p:txBody>
      </p:sp>
      <p:sp>
        <p:nvSpPr>
          <p:cNvPr id="5" name="Rectangle 4"/>
          <p:cNvSpPr/>
          <p:nvPr/>
        </p:nvSpPr>
        <p:spPr>
          <a:xfrm>
            <a:off x="5495350" y="1905000"/>
            <a:ext cx="346048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Còn những điều đã được chép ở đây là để anh em tin rằng Đức Giê-su là Đấng Ki-tô, Con Thiên Chúa, và để anh em tin mà được sự sống nhờ danh Người…</a:t>
            </a:r>
            <a:endParaRPr lang="en-AU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2" descr="C:\Users\Joseph Hung\Pictures\tai lieu tu Hp 07-10-17\Pictures\hinh cut\bible john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7" y="2362200"/>
            <a:ext cx="2952047" cy="2028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Joseph Hung\Pictures\tai lieu tu Hp 07-10-17\Pictures\hinh cut\New Folder (2)\long chua thuong xot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931" y="2056249"/>
            <a:ext cx="3818865" cy="466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0613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61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Joseph Hung\Pictures\tai lieu tu Hp 07-10-17\Pictures\hinh cut\New Folder (2)\toma 5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965" y="2498819"/>
            <a:ext cx="7765961" cy="4390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85471" y="-4293"/>
            <a:ext cx="78719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Second Sunday of Easter </a:t>
            </a:r>
            <a:r>
              <a:rPr lang="en-AU" sz="3200" dirty="0" smtClean="0">
                <a:solidFill>
                  <a:srgbClr val="C00000"/>
                </a:solidFill>
              </a:rPr>
              <a:t> </a:t>
            </a:r>
          </a:p>
          <a:p>
            <a:pPr algn="ctr"/>
            <a:r>
              <a:rPr lang="en-AU" sz="3200" dirty="0" smtClean="0">
                <a:solidFill>
                  <a:srgbClr val="C00000"/>
                </a:solidFill>
              </a:rPr>
              <a:t>(</a:t>
            </a:r>
            <a:r>
              <a:rPr lang="en-A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Divine Mercy Sunday</a:t>
            </a:r>
            <a:r>
              <a:rPr lang="en-AU" sz="3200" dirty="0">
                <a:solidFill>
                  <a:srgbClr val="C00000"/>
                </a:solidFill>
              </a:rPr>
              <a:t>) - </a:t>
            </a:r>
            <a:r>
              <a:rPr lang="en-AU" sz="3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Year B</a:t>
            </a:r>
          </a:p>
        </p:txBody>
      </p:sp>
      <p:sp>
        <p:nvSpPr>
          <p:cNvPr id="6" name="Rectangle 5"/>
          <p:cNvSpPr/>
          <p:nvPr/>
        </p:nvSpPr>
        <p:spPr>
          <a:xfrm>
            <a:off x="162297" y="1121537"/>
            <a:ext cx="89793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7030A0"/>
                </a:solidFill>
                <a:latin typeface="+mj-lt"/>
              </a:rPr>
              <a:t>Chúa Nhật II Phục Sinh </a:t>
            </a:r>
            <a:endParaRPr lang="en-US" sz="3200" b="1" dirty="0">
              <a:solidFill>
                <a:srgbClr val="7030A0"/>
              </a:solidFill>
              <a:latin typeface="+mj-lt"/>
            </a:endParaRPr>
          </a:p>
          <a:p>
            <a:pPr algn="ctr"/>
            <a:r>
              <a:rPr lang="en-US" sz="3200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(</a:t>
            </a:r>
            <a:r>
              <a:rPr lang="en-AU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A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A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A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Xót</a:t>
            </a:r>
            <a:r>
              <a:rPr lang="en-A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AU" sz="32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vi-VN" sz="3200" b="1" dirty="0">
                <a:solidFill>
                  <a:srgbClr val="7030A0"/>
                </a:solidFill>
                <a:latin typeface="+mj-lt"/>
              </a:rPr>
              <a:t>Năm </a:t>
            </a:r>
            <a:r>
              <a:rPr lang="en-A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pic>
        <p:nvPicPr>
          <p:cNvPr id="7" name="Picture 5" descr="C:\Users\Hung Doan\Pictures\hinh cut\New Folder (2)\chan nen phuc sinh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50" y="5225724"/>
            <a:ext cx="619700" cy="158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JOSEPH HUNG DOAN\Pictures\jesus\pictures cut\chua\nen phuc sinh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24" y="3980232"/>
            <a:ext cx="419352" cy="146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://www.saveoursetters.org/Flame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22" y="3766907"/>
            <a:ext cx="1221756" cy="28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69333" y="4809501"/>
            <a:ext cx="25474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531606264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7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9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85471" y="-4293"/>
            <a:ext cx="78719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Second Sunday of Easter </a:t>
            </a:r>
            <a:r>
              <a:rPr lang="en-AU" sz="3200" dirty="0" smtClean="0">
                <a:solidFill>
                  <a:srgbClr val="C00000"/>
                </a:solidFill>
              </a:rPr>
              <a:t>– </a:t>
            </a:r>
          </a:p>
          <a:p>
            <a:pPr algn="ctr"/>
            <a:r>
              <a:rPr lang="en-AU" sz="3200" dirty="0" smtClean="0">
                <a:solidFill>
                  <a:srgbClr val="C00000"/>
                </a:solidFill>
              </a:rPr>
              <a:t>(</a:t>
            </a:r>
            <a:r>
              <a:rPr lang="en-A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Divine Mercy Sunday</a:t>
            </a:r>
            <a:r>
              <a:rPr lang="en-AU" sz="3200" dirty="0">
                <a:solidFill>
                  <a:srgbClr val="C00000"/>
                </a:solidFill>
              </a:rPr>
              <a:t>) - </a:t>
            </a:r>
            <a:r>
              <a:rPr lang="en-AU" sz="3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Year B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075" y="1828800"/>
            <a:ext cx="3160759" cy="4605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http://www.neurogens.com/images/yt-frame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66426" y="2540032"/>
            <a:ext cx="5510056" cy="329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989628" y="1430451"/>
            <a:ext cx="314216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7030A0"/>
                </a:solidFill>
                <a:latin typeface="+mj-lt"/>
              </a:rPr>
              <a:t>Chúa Nhật II Phục Sinh </a:t>
            </a:r>
            <a:r>
              <a:rPr lang="en-AU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A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A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A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Xót</a:t>
            </a:r>
            <a:r>
              <a:rPr lang="en-AU" sz="32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vi-VN" sz="3200" b="1" dirty="0">
                <a:solidFill>
                  <a:srgbClr val="7030A0"/>
                </a:solidFill>
                <a:latin typeface="+mj-lt"/>
              </a:rPr>
              <a:t>Năm </a:t>
            </a:r>
            <a:r>
              <a:rPr lang="en-A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AU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359100" y="6110904"/>
            <a:ext cx="24032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08/04/ 2018</a:t>
            </a:r>
          </a:p>
        </p:txBody>
      </p:sp>
      <p:pic>
        <p:nvPicPr>
          <p:cNvPr id="9" name="Picture 5" descr="C:\Users\Hung Doan\Pictures\hinh cut\New Folder (2)\chan nen phuc sinh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50" y="5225724"/>
            <a:ext cx="619700" cy="158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JOSEPH HUNG DOAN\Pictures\jesus\pictures cut\chua\nen phuc sinh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24" y="3980232"/>
            <a:ext cx="419352" cy="146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://www.saveoursetters.org/Flame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22" y="3766907"/>
            <a:ext cx="1221756" cy="28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869333" y="4809501"/>
            <a:ext cx="25474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93166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Image resul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92" y="0"/>
            <a:ext cx="91801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C:\Users\Joseph Hung\Pictures\tai lieu tu Hp 07-10-17\Pictures\hinh cut\New Folder (2)\long chua thuong xot 4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637" y="533400"/>
            <a:ext cx="5415763" cy="5990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C:\Users\Joseph Hung\Pictures\tai lieu tu Hp 07-10-17\Pictures\hinh cut\phuc am\toa thanh roma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929142"/>
            <a:ext cx="5844490" cy="361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Hung Doan\Pictures\hinh cut\New Folder (2)\pope 1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41" y="4168088"/>
            <a:ext cx="2333941" cy="270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3932679" y="1154423"/>
            <a:ext cx="52302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Second Sunday of Easter</a:t>
            </a:r>
            <a:r>
              <a:rPr lang="en-AU" sz="3200" dirty="0">
                <a:solidFill>
                  <a:srgbClr val="7030A0"/>
                </a:solidFill>
              </a:rPr>
              <a:t> </a:t>
            </a:r>
            <a:r>
              <a:rPr lang="en-AU" sz="32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Year B</a:t>
            </a:r>
          </a:p>
        </p:txBody>
      </p:sp>
      <p:sp>
        <p:nvSpPr>
          <p:cNvPr id="16" name="Rectangle 15"/>
          <p:cNvSpPr/>
          <p:nvPr/>
        </p:nvSpPr>
        <p:spPr>
          <a:xfrm>
            <a:off x="-205318" y="-57955"/>
            <a:ext cx="93493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vi-VN" sz="3200" dirty="0">
                <a:solidFill>
                  <a:srgbClr val="C00000"/>
                </a:solidFill>
                <a:latin typeface="+mj-lt"/>
              </a:rPr>
              <a:t>Chúa Nhật II Phục Sinh </a:t>
            </a:r>
            <a:endParaRPr lang="en-US" sz="3200" dirty="0" smtClean="0">
              <a:solidFill>
                <a:srgbClr val="C00000"/>
              </a:solidFill>
              <a:latin typeface="+mj-lt"/>
            </a:endParaRPr>
          </a:p>
          <a:p>
            <a:pPr algn="r"/>
            <a:r>
              <a:rPr lang="en-AU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A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A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A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Xót</a:t>
            </a:r>
            <a:r>
              <a:rPr lang="en-AU" sz="32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vi-VN" sz="3200" dirty="0">
                <a:solidFill>
                  <a:srgbClr val="C00000"/>
                </a:solidFill>
                <a:latin typeface="+mj-lt"/>
              </a:rPr>
              <a:t>Năm </a:t>
            </a:r>
            <a:r>
              <a:rPr lang="en-A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pic>
        <p:nvPicPr>
          <p:cNvPr id="18" name="Picture 4" descr="C:\Users\Joseph Hung\Pictures\tai lieu tu Hp 07-10-17\Pictures\hinh cut\New Folder (2)\lay chua jesus con tin thac vao chua.t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968" y="5790321"/>
            <a:ext cx="3437726" cy="104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455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 res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"/>
            <a:ext cx="91815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Joseph Hung\Pictures\tai lieu tu Hp 07-10-17\Pictures\hinh cut\New Folder (2)\tay chua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6398801" cy="6019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Hung Doan\Pictures\hinh cut\New Folder (2)\toma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112" y="2419760"/>
            <a:ext cx="3229452" cy="4461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Joseph Hung\Pictures\tai lieu tu Hp 07-10-17\Pictures\hinh cut\bible john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742" y="618620"/>
            <a:ext cx="2952047" cy="2028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738044" y="244698"/>
            <a:ext cx="3417761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endParaRPr lang="en-AU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A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A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Gospel</a:t>
            </a:r>
            <a:endParaRPr lang="en-A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A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John</a:t>
            </a:r>
          </a:p>
          <a:p>
            <a:pPr algn="ctr"/>
            <a:r>
              <a:rPr lang="en-A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20:19-31</a:t>
            </a:r>
          </a:p>
          <a:p>
            <a:pPr algn="ctr"/>
            <a:r>
              <a:rPr lang="en-AU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A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A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A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A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Gioan</a:t>
            </a:r>
            <a:endParaRPr lang="en-AU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A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20:19-31</a:t>
            </a:r>
          </a:p>
        </p:txBody>
      </p:sp>
      <p:pic>
        <p:nvPicPr>
          <p:cNvPr id="10" name="Picture 5" descr="C:\Users\Hung Doan\Pictures\hinh cut\New Folder (2)\chan nen phuc sinh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277240"/>
            <a:ext cx="619700" cy="158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:\Users\JOSEPH HUNG DOAN\Pictures\jesus\pictures cut\chua\nen phuc sinh.t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674" y="4046345"/>
            <a:ext cx="419352" cy="146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8046798" y="4862755"/>
            <a:ext cx="25474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13" name="Picture 12" descr="http://www.saveoursetters.org/Flame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472" y="3838097"/>
            <a:ext cx="1221756" cy="28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001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37" y="0"/>
            <a:ext cx="5039237" cy="2845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029200" y="98387"/>
            <a:ext cx="4007295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the evening of that same day, the first day of the week, the doors were closed in the room where the disciples were, for fear of the Jews.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017981"/>
            <a:ext cx="5029200" cy="284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9512" y="3140968"/>
            <a:ext cx="36004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dirty="0"/>
              <a:t> </a:t>
            </a:r>
            <a:r>
              <a:rPr lang="vi-VN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 chiều ngày ấy, ngày thứ nhất trong tuần, nơi các môn đệ ở, các cửa đều đóng kín, vì các ông sợ người Do-thái.</a:t>
            </a:r>
            <a:endParaRPr lang="en-AU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27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9583" y="73624"/>
            <a:ext cx="86409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Jesus came and stood among them. He said to them, ‘Peace be with you,’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88625"/>
            <a:ext cx="8065036" cy="4554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9600" y="5780782"/>
            <a:ext cx="87195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Đức Giê-su đến, đứng giữa các ông và nói: "Bình an cho anh em</a:t>
            </a:r>
            <a:r>
              <a:rPr lang="vi-VN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!"</a:t>
            </a:r>
            <a:endParaRPr lang="en-AU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57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3030" y="-31021"/>
            <a:ext cx="295680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showed them his hands and his side. The disciples were filled with joy when they saw the Lord,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-5531"/>
            <a:ext cx="6085948" cy="3436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5" y="4538005"/>
            <a:ext cx="4115214" cy="2323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788" y="4585627"/>
            <a:ext cx="4115212" cy="2323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9512" y="3508409"/>
            <a:ext cx="88569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 xong, Người cho các ông xem tay và cạnh sườn. Các môn đệ vui mừng vì được thấy Chúa.</a:t>
            </a:r>
            <a:endParaRPr lang="en-AU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50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12160" y="116632"/>
            <a:ext cx="295232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he said to them again, ‘Peace be with you.’  ‘As the Father sent me,  so am I sending you.’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00"/>
            <a:ext cx="6012160" cy="3395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733" y="3808248"/>
            <a:ext cx="5400600" cy="3049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7503" y="3586488"/>
            <a:ext cx="362422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 lại nói với các ông: "Bình an cho anh em! Như Chúa Cha đã sai Thầy, thì Thầy cũng sai anh em."</a:t>
            </a:r>
            <a:endParaRPr lang="en-AU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71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2" y="0"/>
            <a:ext cx="484768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After saying this he breathed on them and said:  ‘Receive the Holy Spirit.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681" y="0"/>
            <a:ext cx="4286990" cy="24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5589"/>
            <a:ext cx="6893024" cy="3892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!cid_003a01c42ef7$fcd0d200$33a3cb18@PC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90" y="2382290"/>
            <a:ext cx="2582863" cy="161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9" descr="!cid_003a01c42ef7$fcd0d200$33a3cb18@PC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750254"/>
            <a:ext cx="2582863" cy="161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883694" y="2420888"/>
            <a:ext cx="226030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 xong, Người thổi hơi vào các ông và bảo: "Anh em hãy nhận lấy Thánh Thần</a:t>
            </a:r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A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 descr="C:\Users\Joseph Hung\Pictures\tai lieu tu Hp 07-10-17\Pictures\hinh cut\New Folder (2)\thanh than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955" y="1783563"/>
            <a:ext cx="2029616" cy="142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94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12159" y="23069"/>
            <a:ext cx="2952327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those whose sins you forgive, they are forgiven; for those whose sins you retain, they are retained.’ 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6012160" cy="3395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925" y="4009600"/>
            <a:ext cx="5052075" cy="285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9512" y="3593277"/>
            <a:ext cx="374441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 em tha tội </a:t>
            </a:r>
            <a:endParaRPr lang="en-US" sz="3200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 </a:t>
            </a:r>
            <a:r>
              <a:rPr lang="vi-VN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ai, thì người ấy được tha; </a:t>
            </a:r>
            <a:endParaRPr lang="en-US" sz="3200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 </a:t>
            </a:r>
            <a:r>
              <a:rPr lang="vi-VN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cầm giữ ai, </a:t>
            </a:r>
            <a:endParaRPr lang="en-US" sz="3200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 </a:t>
            </a:r>
            <a:r>
              <a:rPr lang="vi-VN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 ấy </a:t>
            </a:r>
            <a:endParaRPr lang="en-US" sz="3200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 </a:t>
            </a:r>
            <a:r>
              <a:rPr lang="vi-VN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cầm giữ."</a:t>
            </a:r>
            <a:endParaRPr lang="en-AU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13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</TotalTime>
  <Words>879</Words>
  <Application>Microsoft Office PowerPoint</Application>
  <PresentationFormat>On-screen Show (4:3)</PresentationFormat>
  <Paragraphs>66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 Hung</dc:creator>
  <cp:lastModifiedBy>Anthony Nguyen</cp:lastModifiedBy>
  <cp:revision>36</cp:revision>
  <dcterms:created xsi:type="dcterms:W3CDTF">2018-01-12T06:21:49Z</dcterms:created>
  <dcterms:modified xsi:type="dcterms:W3CDTF">2018-04-07T08:34:20Z</dcterms:modified>
</cp:coreProperties>
</file>